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2.xml" ContentType="application/vnd.openxmlformats-officedocument.presentationml.notes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 rot="10800000" flipH="1">
            <a:off x="0" y="3979800"/>
            <a:ext cx="9144000" cy="28781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3190900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 rot="10800000" flipH="1">
            <a:off x="0" y="39804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2329190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ctr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88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152400" algn="ctr" rtl="0"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 rot="10800000" flipH="1">
            <a:off x="0" y="1550999"/>
            <a:ext cx="9144000" cy="53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5" name="Shape 15"/>
          <p:cNvSpPr/>
          <p:nvPr/>
        </p:nvSpPr>
        <p:spPr>
          <a:xfrm flipH="1">
            <a:off x="4526627" y="761799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 rot="10800000">
            <a:off x="4526627" y="15513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rot="10800000" flipH="1">
            <a:off x="0" y="1550999"/>
            <a:ext cx="9144000" cy="53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 rot="10800000">
            <a:off x="4526627" y="15513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4" name="Shape 24"/>
          <p:cNvSpPr/>
          <p:nvPr/>
        </p:nvSpPr>
        <p:spPr>
          <a:xfrm flipH="1">
            <a:off x="4526627" y="761799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 rot="10800000" flipH="1">
            <a:off x="0" y="1550999"/>
            <a:ext cx="9144000" cy="53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 flipH="1">
            <a:off x="4526627" y="761799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Shape 30"/>
          <p:cNvSpPr/>
          <p:nvPr/>
        </p:nvSpPr>
        <p:spPr>
          <a:xfrm rot="10800000">
            <a:off x="4526627" y="15513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 rot="10800000" flipH="1">
            <a:off x="0" y="5883599"/>
            <a:ext cx="9144000" cy="97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 flipH="1">
            <a:off x="4526627" y="5094446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 rot="10800000">
            <a:off x="4526627" y="5884005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5895635"/>
            <a:ext cx="8229600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2400" i="1">
                <a:solidFill>
                  <a:schemeClr val="dk2"/>
                </a:solidFill>
              </a:defRPr>
            </a:lvl1pPr>
            <a:lvl2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2400" i="1">
                <a:solidFill>
                  <a:schemeClr val="dk2"/>
                </a:solidFill>
              </a:defRPr>
            </a:lvl2pPr>
            <a:lvl3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2400" i="1">
                <a:solidFill>
                  <a:schemeClr val="dk2"/>
                </a:solidFill>
              </a:defRPr>
            </a:lvl3pPr>
            <a:lvl4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2400" i="1">
                <a:solidFill>
                  <a:schemeClr val="dk2"/>
                </a:solidFill>
              </a:defRPr>
            </a:lvl4pPr>
            <a:lvl5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2400" i="1">
                <a:solidFill>
                  <a:schemeClr val="dk2"/>
                </a:solidFill>
              </a:defRPr>
            </a:lvl5pPr>
            <a:lvl6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2400" i="1">
                <a:solidFill>
                  <a:schemeClr val="dk2"/>
                </a:solidFill>
              </a:defRPr>
            </a:lvl6pPr>
            <a:lvl7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2400" i="1">
                <a:solidFill>
                  <a:schemeClr val="dk2"/>
                </a:solidFill>
              </a:defRPr>
            </a:lvl7pPr>
            <a:lvl8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2400" i="1">
                <a:solidFill>
                  <a:schemeClr val="dk2"/>
                </a:solidFill>
              </a:defRPr>
            </a:lvl8pPr>
            <a:lvl9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2400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6676" y="101675"/>
            <a:ext cx="9134130" cy="6739722"/>
          </a:xfrm>
          <a:custGeom>
            <a:avLst/>
            <a:gdLst/>
            <a:ahLst/>
            <a:cxnLst/>
            <a:rect l="0" t="0" r="0" b="0"/>
            <a:pathLst>
              <a:path w="9157023" h="6739723" extrusionOk="0">
                <a:moveTo>
                  <a:pt x="1629" y="0"/>
                </a:moveTo>
                <a:lnTo>
                  <a:pt x="9157023" y="4340980"/>
                </a:lnTo>
                <a:lnTo>
                  <a:pt x="1593" y="6739723"/>
                </a:lnTo>
                <a:cubicBezTo>
                  <a:pt x="-3941" y="5123960"/>
                  <a:pt x="7163" y="1615763"/>
                  <a:pt x="1629" y="0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chemeClr val="accent1"/>
            </a:gs>
            <a:gs pos="100000">
              <a:schemeClr val="dk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ctrTitle"/>
          </p:nvPr>
        </p:nvSpPr>
        <p:spPr>
          <a:xfrm>
            <a:off x="685800" y="2329190"/>
            <a:ext cx="7772400" cy="1650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Languedoc-Roussillon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8888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By: Gabrielle Hull </a:t>
            </a:r>
          </a:p>
        </p:txBody>
      </p:sp>
      <p:sp>
        <p:nvSpPr>
          <p:cNvPr id="41" name="Shape 41"/>
          <p:cNvSpPr/>
          <p:nvPr/>
        </p:nvSpPr>
        <p:spPr>
          <a:xfrm>
            <a:off x="3312401" y="4654446"/>
            <a:ext cx="2408372" cy="220355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Cinq quelque chose pourquoi  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-As-tu veut relaxer? </a:t>
            </a:r>
          </a:p>
          <a:p>
            <a:endParaRPr/>
          </a:p>
          <a:p>
            <a:pPr lvl="0" rtl="0">
              <a:buNone/>
            </a:pPr>
            <a:r>
              <a:rPr lang="en"/>
              <a:t>- -As -tu aime divers geographique? </a:t>
            </a:r>
          </a:p>
          <a:p>
            <a:endParaRPr/>
          </a:p>
          <a:p>
            <a:pPr lvl="0" rtl="0">
              <a:buNone/>
            </a:pPr>
            <a:r>
              <a:rPr lang="en"/>
              <a:t>- As-tu aime la plage?</a:t>
            </a:r>
          </a:p>
          <a:p>
            <a:endParaRPr/>
          </a:p>
          <a:p>
            <a:pPr lvl="0" rtl="0">
              <a:buNone/>
            </a:pPr>
            <a:r>
              <a:rPr lang="en"/>
              <a:t>- As-tu aime langues different parle pres toi?</a:t>
            </a:r>
          </a:p>
          <a:p>
            <a:endParaRPr/>
          </a:p>
          <a:p>
            <a:pPr>
              <a:buNone/>
            </a:pPr>
            <a:r>
              <a:rPr lang="en"/>
              <a:t>-As-tu aime des fermes et lacs et rivieres? 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Puis 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L'endroit et parfait pour toi!:)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http://www.creme-de-languedoc.com/Languedoc/geography/lozere.php</a:t>
            </a:r>
          </a:p>
          <a:p>
            <a:pPr lvl="0" rtl="0">
              <a:buNone/>
            </a:pPr>
            <a:r>
              <a:rPr lang="en"/>
              <a:t>http://www.mapsofworld.com/france/regions/languedoc-roussillon/</a:t>
            </a:r>
          </a:p>
          <a:p>
            <a:pPr lvl="0" rtl="0">
              <a:buNone/>
            </a:pPr>
            <a:r>
              <a:rPr lang="en"/>
              <a:t>http://www.ab-real-estate.com/history.ph</a:t>
            </a:r>
          </a:p>
          <a:p>
            <a:pPr lvl="0" rtl="0">
              <a:buNone/>
            </a:pPr>
            <a:r>
              <a:rPr lang="en"/>
              <a:t>http://www.languedoc-france.info/</a:t>
            </a:r>
          </a:p>
          <a:p>
            <a:pPr>
              <a:buNone/>
            </a:pPr>
            <a:r>
              <a:rPr lang="en"/>
              <a:t>http://www.frenchentree.com/languedoc/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Ma region...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01825" y="15559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Ma region s'appelle Languedoc-Roussillon </a:t>
            </a:r>
          </a:p>
          <a:p>
            <a:pPr lvl="0" rtl="0">
              <a:buNone/>
            </a:pPr>
            <a:r>
              <a:rPr lang="en"/>
              <a:t>-La capitale est Monpeiller </a:t>
            </a:r>
          </a:p>
          <a:p>
            <a:pPr lvl="0" rtl="0">
              <a:buNone/>
            </a:pPr>
            <a:r>
              <a:rPr lang="en"/>
              <a:t>-Ou se trouve dans le saud </a:t>
            </a:r>
          </a:p>
          <a:p>
            <a:endParaRPr/>
          </a:p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1030350" y="3827127"/>
            <a:ext cx="3289300" cy="26964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9" name="Shape 49"/>
          <p:cNvSpPr/>
          <p:nvPr/>
        </p:nvSpPr>
        <p:spPr>
          <a:xfrm>
            <a:off x="5262600" y="3872124"/>
            <a:ext cx="2872362" cy="276158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le drapeau...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457200" y="16999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/>
              <a:t>Le drapeau est comme ca maintenant mais  peut-etre un change est viens car le president de la region Geroges Freehe Il veut changer!</a:t>
            </a:r>
          </a:p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2221882" y="3390218"/>
            <a:ext cx="3858245" cy="230548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Geographique...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Languedoc est tres divers parce que dans la regions Il y a cinq departements</a:t>
            </a:r>
          </a:p>
          <a:p>
            <a:endParaRPr/>
          </a:p>
          <a:p>
            <a:pPr lvl="0" rtl="0">
              <a:buNone/>
            </a:pPr>
            <a:r>
              <a:rPr lang="en"/>
              <a:t>Particulerement,  avec le geographique! </a:t>
            </a:r>
          </a:p>
          <a:p>
            <a:endParaRPr/>
          </a:p>
          <a:p>
            <a:pPr lvl="0" rtl="0">
              <a:buNone/>
            </a:pPr>
            <a:r>
              <a:rPr lang="en"/>
              <a:t>Par example.. dans Aude, Elle est tres simple aussi ll n'y a des montagnes Elle est a plat </a:t>
            </a:r>
          </a:p>
          <a:p>
            <a:pPr>
              <a:buNone/>
            </a:pPr>
            <a:r>
              <a:rPr lang="en"/>
              <a:t>avec lacs et rivieres at peut etre des fermes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.......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/>
              <a:t>Par example.. dans Aude, Elle est tres simple aussi Il n'y a des montagnes Elle est a plat avec lacs et rivieres peut etre des fermes </a:t>
            </a:r>
          </a:p>
          <a:p>
            <a:endParaRPr/>
          </a:p>
          <a:p>
            <a:pPr lvl="0" rtl="0">
              <a:buNone/>
            </a:pPr>
            <a:r>
              <a:rPr lang="en"/>
              <a:t>Mais Lozere est un departement de montagnes et falaise </a:t>
            </a:r>
          </a:p>
          <a:p>
            <a:endParaRPr/>
          </a:p>
          <a:p>
            <a:pPr lvl="0" rtl="0">
              <a:buNone/>
            </a:pPr>
            <a:r>
              <a:rPr lang="en"/>
              <a:t>En general le climat et chaud avec un beaucoup de pleu 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Histoire 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213450" y="18903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La region a apparteni a le Greeks</a:t>
            </a:r>
          </a:p>
          <a:p>
            <a:endParaRPr/>
          </a:p>
          <a:p>
            <a:pPr lvl="0" rtl="0">
              <a:buNone/>
            </a:pPr>
            <a:r>
              <a:rPr lang="en"/>
              <a:t>Mais  un beaucoup de petit equipes essayent prendre Languedoc </a:t>
            </a:r>
          </a:p>
          <a:p>
            <a:endParaRPr/>
          </a:p>
          <a:p>
            <a:pPr>
              <a:buNone/>
            </a:pPr>
            <a:r>
              <a:rPr lang="en"/>
              <a:t> </a:t>
            </a:r>
          </a:p>
        </p:txBody>
      </p:sp>
      <p:sp>
        <p:nvSpPr>
          <p:cNvPr id="75" name="Shape 75"/>
          <p:cNvSpPr/>
          <p:nvPr/>
        </p:nvSpPr>
        <p:spPr>
          <a:xfrm>
            <a:off x="2492800" y="4298700"/>
            <a:ext cx="3289300" cy="2463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........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457200" y="18288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Un homme s'appelle Marjorca a pris la region</a:t>
            </a:r>
          </a:p>
          <a:p>
            <a:endParaRPr/>
          </a:p>
          <a:p>
            <a:pPr>
              <a:buNone/>
            </a:pPr>
            <a:r>
              <a:rPr lang="en"/>
              <a:t>Aussi, quand les Nazi's essay prendre France les gens de Languedoc aider rebelle </a:t>
            </a:r>
          </a:p>
        </p:txBody>
      </p:sp>
      <p:sp>
        <p:nvSpPr>
          <p:cNvPr id="82" name="Shape 82"/>
          <p:cNvSpPr/>
          <p:nvPr/>
        </p:nvSpPr>
        <p:spPr>
          <a:xfrm>
            <a:off x="2880575" y="4232225"/>
            <a:ext cx="2988845" cy="2236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Culture 	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La pluparts de wine faire la </a:t>
            </a:r>
          </a:p>
          <a:p>
            <a:endParaRPr/>
          </a:p>
          <a:p>
            <a:pPr lvl="0" rtl="0">
              <a:buNone/>
            </a:pPr>
            <a:r>
              <a:rPr lang="en"/>
              <a:t>Aussi quelque gens parle Catalan ( d'origin Spain)</a:t>
            </a:r>
          </a:p>
          <a:p>
            <a:endParaRPr/>
          </a:p>
          <a:p>
            <a:pPr lvl="0" rtl="0">
              <a:buNone/>
            </a:pPr>
            <a:r>
              <a:rPr lang="en"/>
              <a:t>Tout les nutritions est de la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89" name="Shape 89"/>
          <p:cNvSpPr/>
          <p:nvPr/>
        </p:nvSpPr>
        <p:spPr>
          <a:xfrm>
            <a:off x="5783325" y="4287650"/>
            <a:ext cx="2654300" cy="19939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......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En general la region est pauvre quand autre regions dans la France </a:t>
            </a:r>
          </a:p>
        </p:txBody>
      </p:sp>
      <p:sp>
        <p:nvSpPr>
          <p:cNvPr id="96" name="Shape 96"/>
          <p:cNvSpPr/>
          <p:nvPr/>
        </p:nvSpPr>
        <p:spPr>
          <a:xfrm>
            <a:off x="3002425" y="3556419"/>
            <a:ext cx="3245700" cy="214173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54">
      <a:dk1>
        <a:srgbClr val="000000"/>
      </a:dk1>
      <a:lt1>
        <a:srgbClr val="FFFFFF"/>
      </a:lt1>
      <a:dk2>
        <a:srgbClr val="30182B"/>
      </a:dk2>
      <a:lt2>
        <a:srgbClr val="DFDFDF"/>
      </a:lt2>
      <a:accent1>
        <a:srgbClr val="592D50"/>
      </a:accent1>
      <a:accent2>
        <a:srgbClr val="D3A67A"/>
      </a:accent2>
      <a:accent3>
        <a:srgbClr val="45485F"/>
      </a:accent3>
      <a:accent4>
        <a:srgbClr val="6B9756"/>
      </a:accent4>
      <a:accent5>
        <a:srgbClr val="7D576E"/>
      </a:accent5>
      <a:accent6>
        <a:srgbClr val="4C1A23"/>
      </a:accent6>
      <a:hlink>
        <a:srgbClr val="511E3E"/>
      </a:hlink>
      <a:folHlink>
        <a:srgbClr val="9EA0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Microsoft Macintosh PowerPoint</Application>
  <PresentationFormat>On-screen Show (4:3)</PresentationFormat>
  <Paragraphs>59</Paragraphs>
  <Slides>12</Slides>
  <Notes>12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/>
      <vt:lpstr>Languedoc-Roussillon</vt:lpstr>
      <vt:lpstr>Ma region...</vt:lpstr>
      <vt:lpstr>le drapeau...</vt:lpstr>
      <vt:lpstr>Geographique...</vt:lpstr>
      <vt:lpstr>.......</vt:lpstr>
      <vt:lpstr>Histoire </vt:lpstr>
      <vt:lpstr>........</vt:lpstr>
      <vt:lpstr>Culture  </vt:lpstr>
      <vt:lpstr>......</vt:lpstr>
      <vt:lpstr>Cinq quelque chose pourquoi  </vt:lpstr>
      <vt:lpstr>Puis 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Languedoc-Roussillon</dc:title>
  <cp:lastModifiedBy>user</cp:lastModifiedBy>
  <cp:revision>1</cp:revision>
  <dcterms:created xsi:type="dcterms:W3CDTF">2012-09-01T01:51:44Z</dcterms:created>
  <dcterms:modified xsi:type="dcterms:W3CDTF">2012-09-01T01:51:59Z</dcterms:modified>
</cp:coreProperties>
</file>